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6" r:id="rId2"/>
    <p:sldMasterId id="2147483706" r:id="rId3"/>
    <p:sldMasterId id="2147483708" r:id="rId4"/>
    <p:sldMasterId id="2147483713" r:id="rId5"/>
    <p:sldMasterId id="2147483732" r:id="rId6"/>
  </p:sldMasterIdLst>
  <p:notesMasterIdLst>
    <p:notesMasterId r:id="rId44"/>
  </p:notesMasterIdLst>
  <p:sldIdLst>
    <p:sldId id="256" r:id="rId7"/>
    <p:sldId id="270" r:id="rId8"/>
    <p:sldId id="354" r:id="rId9"/>
    <p:sldId id="323" r:id="rId10"/>
    <p:sldId id="355" r:id="rId11"/>
    <p:sldId id="296" r:id="rId12"/>
    <p:sldId id="356" r:id="rId13"/>
    <p:sldId id="257" r:id="rId14"/>
    <p:sldId id="357" r:id="rId15"/>
    <p:sldId id="260" r:id="rId16"/>
    <p:sldId id="298" r:id="rId17"/>
    <p:sldId id="358" r:id="rId18"/>
    <p:sldId id="326" r:id="rId19"/>
    <p:sldId id="361" r:id="rId20"/>
    <p:sldId id="327" r:id="rId21"/>
    <p:sldId id="373" r:id="rId22"/>
    <p:sldId id="329" r:id="rId23"/>
    <p:sldId id="332" r:id="rId24"/>
    <p:sldId id="330" r:id="rId25"/>
    <p:sldId id="375" r:id="rId26"/>
    <p:sldId id="374" r:id="rId27"/>
    <p:sldId id="334" r:id="rId28"/>
    <p:sldId id="365" r:id="rId29"/>
    <p:sldId id="337" r:id="rId30"/>
    <p:sldId id="339" r:id="rId31"/>
    <p:sldId id="340" r:id="rId32"/>
    <p:sldId id="342" r:id="rId33"/>
    <p:sldId id="343" r:id="rId34"/>
    <p:sldId id="345" r:id="rId35"/>
    <p:sldId id="376" r:id="rId36"/>
    <p:sldId id="348" r:id="rId37"/>
    <p:sldId id="370" r:id="rId38"/>
    <p:sldId id="350" r:id="rId39"/>
    <p:sldId id="351" r:id="rId40"/>
    <p:sldId id="352" r:id="rId41"/>
    <p:sldId id="353" r:id="rId42"/>
    <p:sldId id="37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ECFF"/>
    <a:srgbClr val="BC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12AE-0876-4114-8C74-7511DBA6D955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1C54A-B2A8-4963-A06E-4B951FB45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2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3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6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48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66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16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97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483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859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258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06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60994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99201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92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9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05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2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5119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19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18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12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05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72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55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3374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24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69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5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7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68221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5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1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8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70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06880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71564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0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0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7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910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62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82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15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2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2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0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6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4" r:id="rId19"/>
    <p:sldLayoutId id="2147483735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36177" y="2121217"/>
            <a:ext cx="5989638" cy="698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+mn-ea"/>
                <a:ea typeface="+mn-ea"/>
                <a:cs typeface="Arial Unicode MS" panose="020B0604020202020204" pitchFamily="50" charset="-127"/>
              </a:rPr>
              <a:t>온라인 강의 사이트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044785" y="4853416"/>
            <a:ext cx="4572420" cy="6048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강동욱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이영인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권용범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박수현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양진구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207" y="3607339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2022.01.17~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2022.03.17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7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1748934"/>
            <a:ext cx="3498914" cy="1155632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Boot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제목 3"/>
          <p:cNvSpPr>
            <a:spLocks noGrp="1"/>
          </p:cNvSpPr>
          <p:nvPr>
            <p:ph type="title" idx="4294967295"/>
          </p:nvPr>
        </p:nvSpPr>
        <p:spPr>
          <a:xfrm>
            <a:off x="451431" y="507066"/>
            <a:ext cx="9782527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9638" y="299837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DB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58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3256453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 API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501317" y="3056056"/>
            <a:ext cx="1517417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API</a:t>
            </a:r>
          </a:p>
        </p:txBody>
      </p:sp>
      <p:sp>
        <p:nvSpPr>
          <p:cNvPr id="6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54790" y="4767259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Data JPA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496784" y="4574023"/>
            <a:ext cx="1521950" cy="4945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ORM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4649638" y="1467388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8154790" y="1745647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501316" y="1467388"/>
            <a:ext cx="1517418" cy="5101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보안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1745647"/>
            <a:ext cx="3498914" cy="2669725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VsCode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HeldSQL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1457472"/>
            <a:ext cx="150730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IDE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303111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4645106" y="4552376"/>
            <a:ext cx="1517418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Repository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3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51432" y="4767258"/>
            <a:ext cx="3498914" cy="1158919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Gradle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03539" y="4552376"/>
            <a:ext cx="1512886" cy="5161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빌드 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5" y="1388262"/>
            <a:ext cx="7234517" cy="4247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584096" y="1388262"/>
            <a:ext cx="3705516" cy="4891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Instructor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강사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Curriculum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후기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Order_mst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상세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Order_dtl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간략 정보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Cart :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 정보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584096" y="343610"/>
            <a:ext cx="2414599" cy="759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tx1"/>
                </a:solidFill>
              </a:rPr>
              <a:t>ERD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5.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페이지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570064" y="365658"/>
            <a:ext cx="8058431" cy="7096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-USER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9361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7346" y="2870944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9361" y="1600199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63535" y="1987923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리스트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3535" y="3617035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상세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28106" y="3606220"/>
            <a:ext cx="1790438" cy="7754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작성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7346" y="4594408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40277" y="5220033"/>
            <a:ext cx="1790438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65330" y="2861980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4" idx="0"/>
            <a:endCxn id="11" idx="2"/>
          </p:cNvCxnSpPr>
          <p:nvPr/>
        </p:nvCxnSpPr>
        <p:spPr>
          <a:xfrm flipV="1">
            <a:off x="1441322" y="2375648"/>
            <a:ext cx="0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13282" y="2375648"/>
            <a:ext cx="304064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8" idx="1"/>
          </p:cNvCxnSpPr>
          <p:nvPr/>
        </p:nvCxnSpPr>
        <p:spPr>
          <a:xfrm>
            <a:off x="2216028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061267" y="3254186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3"/>
            <a:endCxn id="13" idx="1"/>
          </p:cNvCxnSpPr>
          <p:nvPr/>
        </p:nvCxnSpPr>
        <p:spPr>
          <a:xfrm flipV="1">
            <a:off x="5909252" y="2380130"/>
            <a:ext cx="754283" cy="8740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0" idx="3"/>
            <a:endCxn id="14" idx="0"/>
          </p:cNvCxnSpPr>
          <p:nvPr/>
        </p:nvCxnSpPr>
        <p:spPr>
          <a:xfrm>
            <a:off x="5909252" y="3254187"/>
            <a:ext cx="1526244" cy="362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3" idx="2"/>
            <a:endCxn id="14" idx="0"/>
          </p:cNvCxnSpPr>
          <p:nvPr/>
        </p:nvCxnSpPr>
        <p:spPr>
          <a:xfrm>
            <a:off x="7435496" y="2772336"/>
            <a:ext cx="0" cy="84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711083" y="3674533"/>
            <a:ext cx="0" cy="948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2750" y="396387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44" name="꺾인 연결선 43"/>
          <p:cNvCxnSpPr>
            <a:stCxn id="20" idx="2"/>
            <a:endCxn id="16" idx="3"/>
          </p:cNvCxnSpPr>
          <p:nvPr/>
        </p:nvCxnSpPr>
        <p:spPr>
          <a:xfrm rot="5400000">
            <a:off x="3929169" y="3778493"/>
            <a:ext cx="1340222" cy="10760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7435496" y="4404039"/>
            <a:ext cx="9692" cy="788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6" idx="3"/>
            <a:endCxn id="14" idx="1"/>
          </p:cNvCxnSpPr>
          <p:nvPr/>
        </p:nvCxnSpPr>
        <p:spPr>
          <a:xfrm flipV="1">
            <a:off x="4061268" y="4009242"/>
            <a:ext cx="2602267" cy="977373"/>
          </a:xfrm>
          <a:prstGeom prst="bentConnector3">
            <a:avLst>
              <a:gd name="adj1" fmla="val 412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27909" y="2936454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요청</a:t>
            </a:r>
            <a:endParaRPr lang="en-US" altLang="ko-KR" dirty="0" smtClean="0"/>
          </a:p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8207457" y="3829760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1452" y="422241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 내역</a:t>
            </a:r>
            <a:endParaRPr lang="en-US" altLang="ko-KR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678903" y="554624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결제 후 구매 내역 표시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8207456" y="4144056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13719" y="457963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내용 등록</a:t>
            </a:r>
            <a:endParaRPr lang="ko-KR" altLang="en-US" dirty="0"/>
          </a:p>
        </p:txBody>
      </p:sp>
      <p:cxnSp>
        <p:nvCxnSpPr>
          <p:cNvPr id="79" name="꺾인 연결선 78"/>
          <p:cNvCxnSpPr>
            <a:stCxn id="16" idx="3"/>
            <a:endCxn id="17" idx="1"/>
          </p:cNvCxnSpPr>
          <p:nvPr/>
        </p:nvCxnSpPr>
        <p:spPr>
          <a:xfrm>
            <a:off x="4061268" y="4986615"/>
            <a:ext cx="2479009" cy="625625"/>
          </a:xfrm>
          <a:prstGeom prst="bentConnector3">
            <a:avLst>
              <a:gd name="adj1" fmla="val 43491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35948" y="567039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6.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화면 및 기능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1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l="10955" r="10955"/>
          <a:stretch>
            <a:fillRect/>
          </a:stretch>
        </p:blipFill>
        <p:spPr>
          <a:xfrm>
            <a:off x="493516" y="1465728"/>
            <a:ext cx="6862158" cy="4475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90817" y="371821"/>
            <a:ext cx="8497888" cy="7064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490" y="2015148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5490" y="3338915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1858" y="4719811"/>
            <a:ext cx="2928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33093" y="1260790"/>
            <a:ext cx="4501160" cy="24622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 탑재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입력하면 입력된 단어가 들어있는 강의들을 찾아 화면에 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항목별 미리 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항목별로 어떠한 강의가 있는지 확인 가능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01269" y="1654290"/>
            <a:ext cx="4184377" cy="1244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01269" y="3003594"/>
            <a:ext cx="4184377" cy="1030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62009" y="4148633"/>
            <a:ext cx="5843909" cy="1391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0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256" y="175263"/>
            <a:ext cx="10515600" cy="1000732"/>
          </a:xfrm>
        </p:spPr>
        <p:txBody>
          <a:bodyPr/>
          <a:lstStyle/>
          <a:p>
            <a:r>
              <a:rPr lang="ko-KR" altLang="en-US" dirty="0"/>
              <a:t>화면 및 기능 소개 </a:t>
            </a:r>
            <a:r>
              <a:rPr lang="en-US" altLang="ko-KR" dirty="0"/>
              <a:t>– </a:t>
            </a:r>
            <a:r>
              <a:rPr lang="ko-KR" altLang="en-US" dirty="0" smtClean="0"/>
              <a:t>메인 페이지</a:t>
            </a:r>
            <a:r>
              <a:rPr lang="en-US" altLang="ko-KR" dirty="0" smtClean="0"/>
              <a:t>[API]</a:t>
            </a:r>
            <a:endParaRPr lang="ko-KR" altLang="en-US" dirty="0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40905"/>
              </p:ext>
            </p:extLst>
          </p:nvPr>
        </p:nvGraphicFramePr>
        <p:xfrm>
          <a:off x="314256" y="927845"/>
          <a:ext cx="11546050" cy="57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2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89212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11118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9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선택한 카테고리</a:t>
                      </a:r>
                      <a:endParaRPr lang="en-US" altLang="ko-KR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category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/list/show/{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GetClassInfoDto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/list/{search}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83992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front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/carousel/front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7638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/carousel/back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8786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53690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full stack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/carousel/full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페이지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98" y="1398494"/>
            <a:ext cx="5593494" cy="514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563498" y="324939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1176275"/>
            <a:ext cx="540571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정보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미입력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및 비밀번호를 잘못입력하면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비밀번호를 정확히 입력하면 로그인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76" y="5291778"/>
            <a:ext cx="4277322" cy="125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76" y="3953046"/>
            <a:ext cx="4277322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723" y="2617556"/>
            <a:ext cx="4296375" cy="12098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/>
          <p:cNvCxnSpPr/>
          <p:nvPr/>
        </p:nvCxnSpPr>
        <p:spPr>
          <a:xfrm>
            <a:off x="6293224" y="1176275"/>
            <a:ext cx="0" cy="53661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04248" y="404430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3644505" y="1494506"/>
            <a:ext cx="4871" cy="486984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3838777" y="1510172"/>
            <a:ext cx="4478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 필요한 정보를 올바르게 입력한 뒤 회원가입 버튼을 누르면 회원가입이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 여부에 따라 다른 안내 메시지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604322" y="1500826"/>
            <a:ext cx="33065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조건 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입력했을 때 이메일과 비밀번호가 조건에 맞지 않으면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404248" y="1510172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525799" y="1659585"/>
            <a:ext cx="2810005" cy="4456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765627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6" y="3339502"/>
            <a:ext cx="4481074" cy="13251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526" y="4893530"/>
            <a:ext cx="4481074" cy="147081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22" y="3339502"/>
            <a:ext cx="3306580" cy="242944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8561" y="1716456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2615" y="2944033"/>
            <a:ext cx="3106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 flipH="1">
            <a:off x="8455362" y="1500826"/>
            <a:ext cx="2838" cy="486352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220127" y="337765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5" y="1552792"/>
            <a:ext cx="2987332" cy="3836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167282" y="1552792"/>
            <a:ext cx="4760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입력한 이름과 휴대폰 번호로 아이디 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 아이디가 없으면 재입력 메시지 출현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사용자의 아이디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64" y="1499352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87" y="2748959"/>
            <a:ext cx="3044511" cy="36183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005918" y="1499352"/>
            <a:ext cx="26894" cy="48679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4263" y="757518"/>
            <a:ext cx="8596313" cy="7350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263" y="1801906"/>
            <a:ext cx="34115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ERD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끝맺음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21832" y="555414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2" y="1549123"/>
            <a:ext cx="3538919" cy="397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052120" y="1549123"/>
            <a:ext cx="40078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전화번호 입력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없으면 재입력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있으면 해당 사용자의 비밀번호 변경 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57" y="1549123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5" y="2735397"/>
            <a:ext cx="3072061" cy="37953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7860670" y="1549123"/>
            <a:ext cx="45795" cy="49816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96803"/>
              </p:ext>
            </p:extLst>
          </p:nvPr>
        </p:nvGraphicFramePr>
        <p:xfrm>
          <a:off x="421833" y="1350193"/>
          <a:ext cx="11344343" cy="233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2896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98575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3285766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649961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</a:t>
                      </a:r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그인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SignupDto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/auth/signup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userId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GetUserInfoDto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421832" y="356938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279"/>
              </p:ext>
            </p:extLst>
          </p:nvPr>
        </p:nvGraphicFramePr>
        <p:xfrm>
          <a:off x="421832" y="3952058"/>
          <a:ext cx="11344343" cy="255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586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56864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96094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458218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/find/id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472087" y="400720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14639" y="1601896"/>
            <a:ext cx="437545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 싶은 카테고리의 강의 목록들만 볼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키워드를 포함한 강의를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검색할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분류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할인하고있는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중급이상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해당 난이도의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난이도 버튼은 중복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클릭하면 강의 상세 페이지로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1" y="1573444"/>
            <a:ext cx="7206772" cy="49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371657" y="2065265"/>
            <a:ext cx="1269461" cy="1592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1823325" y="2609098"/>
            <a:ext cx="2418552" cy="391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580529" y="2065265"/>
            <a:ext cx="1664637" cy="382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424082" y="3000788"/>
            <a:ext cx="1431173" cy="2014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555532" y="1573444"/>
            <a:ext cx="22897" cy="496501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16591" y="27133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93506"/>
              </p:ext>
            </p:extLst>
          </p:nvPr>
        </p:nvGraphicFramePr>
        <p:xfrm>
          <a:off x="216593" y="1164391"/>
          <a:ext cx="11737842" cy="32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68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50528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55731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GetCategoryClassListDto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/list/{search}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별 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/list/category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/main5/{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idClass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GetClassDetailIResponseDto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941459"/>
              </p:ext>
            </p:extLst>
          </p:nvPr>
        </p:nvGraphicFramePr>
        <p:xfrm>
          <a:off x="216591" y="4725640"/>
          <a:ext cx="11737844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46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Category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Difficulty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discountRate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Boolean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6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2549" y="382371"/>
            <a:ext cx="9943733" cy="7288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1251103"/>
            <a:ext cx="4121157" cy="25491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4080037"/>
            <a:ext cx="4121157" cy="25797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1251102"/>
            <a:ext cx="7126103" cy="54087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0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422" y="5332591"/>
            <a:ext cx="50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메뉴가 위치한 영역으로 스크롤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54" y="965106"/>
            <a:ext cx="2336052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83" y="965106"/>
            <a:ext cx="2542748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19" y="3843718"/>
            <a:ext cx="2325957" cy="288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06422" y="103830"/>
            <a:ext cx="9735227" cy="72883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" y="1751006"/>
            <a:ext cx="5041420" cy="3240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483777" y="4316526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509680" y="2844981"/>
            <a:ext cx="731489" cy="17129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3792541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" y="1202207"/>
            <a:ext cx="4768521" cy="3792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0" y="1194937"/>
            <a:ext cx="4653657" cy="379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0661" y="5376438"/>
            <a:ext cx="7359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어떠한 커리큘럼이 있는지 확인은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이용하기 위해서는 해당 강의를 구매한 이력이 있어야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표시는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무료 유튜브 영상 이용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698" y="298012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242" y="298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23949" y="23055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849471" y="1187699"/>
            <a:ext cx="0" cy="38070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57" y="334955"/>
            <a:ext cx="10940935" cy="701369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강의 리뷰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7" y="1347056"/>
            <a:ext cx="4917264" cy="3804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4" y="1343651"/>
            <a:ext cx="5016819" cy="3807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83257" y="5458744"/>
            <a:ext cx="9217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해당 강의의 리뷰를 확인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기능은 해당 강의를 구매한 이용자들에게만 제공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693" y="14750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7385" y="14134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5907839" y="1343651"/>
            <a:ext cx="1359" cy="38077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7" y="952540"/>
            <a:ext cx="6131859" cy="57541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657" y="308158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 작성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09" y="129381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3651" y="237374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61405" y="552175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91599" y="598637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18730" y="1293811"/>
            <a:ext cx="5616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되어있는 아이디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이용자가 리뷰를 작성하고 있는지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내용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표현이 가능하며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번 클릭하여 점수 변경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1~3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번까지의 데이터를 서버에 저장 요청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들어왔던 상세페이지로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1657" y="380623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22" y="3515531"/>
            <a:ext cx="2794330" cy="2939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540215" y="1116106"/>
            <a:ext cx="603770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버튼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리뷰와 일치하는 아이디로 접속되어 있을 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작성하기와 동일하게 수정 페이지로 이동 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이용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리뷰 내용을 수정 후 등록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 삭제 후 페이지 새로 고침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7" y="1116106"/>
            <a:ext cx="4549052" cy="5341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66" y="3515531"/>
            <a:ext cx="2130407" cy="29419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5270461" y="1116106"/>
            <a:ext cx="0" cy="52801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3067517"/>
            <a:ext cx="757069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기획 의도 및 사이트 컨셉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1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73493"/>
              </p:ext>
            </p:extLst>
          </p:nvPr>
        </p:nvGraphicFramePr>
        <p:xfrm>
          <a:off x="286629" y="1438836"/>
          <a:ext cx="11622978" cy="5119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0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3227294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16901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1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554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writeReview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/review/re/{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GetReviewResponseDto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리뷰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updateReview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deleteReview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/cart/add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</a:t>
                      </a:r>
                      <a:endParaRPr lang="ko-KR" altLang="en-US" sz="160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286629" y="430757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4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7999" y="338958"/>
            <a:ext cx="10755085" cy="948286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58" y="1354639"/>
            <a:ext cx="7060190" cy="49609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573845" y="213495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301" y="211118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879" y="3009122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9651" y="1313412"/>
            <a:ext cx="41168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선택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구니에 있는 모든 강의 선택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삭제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강의를 장바구니에서 제거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강의에 따라 표시되는 금액 변경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 구매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0879" y="352133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82812" y="2188358"/>
            <a:ext cx="782917" cy="31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ㅋ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04871" y="2087424"/>
            <a:ext cx="1249082" cy="416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3764" y="2913772"/>
            <a:ext cx="1813860" cy="560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3764" y="3507220"/>
            <a:ext cx="1813860" cy="443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7741561" y="1287244"/>
            <a:ext cx="27576" cy="50856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210" y="566832"/>
            <a:ext cx="11021290" cy="670298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98984"/>
              </p:ext>
            </p:extLst>
          </p:nvPr>
        </p:nvGraphicFramePr>
        <p:xfrm>
          <a:off x="615210" y="1608144"/>
          <a:ext cx="11021290" cy="38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11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99753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17307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1972738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884377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GetCartClassListDto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/cart/user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GetCartUserInfoDto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List&lt;integer&gt;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/cart/delete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ResultResponseDto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/cart/add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paymentInfoDto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GB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/cart/payment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841" y="414128"/>
            <a:ext cx="10626114" cy="848099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41" y="1748118"/>
            <a:ext cx="7587077" cy="4344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519812" y="2586102"/>
            <a:ext cx="34877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이용자 정보 공개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정보를 제공하는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바구니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페이지로 이동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9820" y="3049205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7282" y="394589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15767" y="2516571"/>
            <a:ext cx="860611" cy="2530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8376525" y="1533900"/>
            <a:ext cx="45796" cy="45585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789" y="227110"/>
            <a:ext cx="11713858" cy="848099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 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254017" y="1726002"/>
            <a:ext cx="57418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 목록을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해당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상세페이지로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작성한 강의 리뷰 정보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상세페이지로 이동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051176" y="1131280"/>
            <a:ext cx="14097" cy="529641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92" y="1107936"/>
            <a:ext cx="4540959" cy="2502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76717" y="1697924"/>
            <a:ext cx="3227294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8560" y="2861737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3" y="4027418"/>
            <a:ext cx="4540959" cy="2276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48111" y="4515642"/>
            <a:ext cx="3651735" cy="134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3312" y="462778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9" y="1239760"/>
            <a:ext cx="6164813" cy="4811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884894" y="1239760"/>
            <a:ext cx="3076" cy="481141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537881" y="2400414"/>
            <a:ext cx="6066281" cy="15982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329" y="284085"/>
            <a:ext cx="11167365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내역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013011" y="1295650"/>
            <a:ext cx="500517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구매내역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금액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 시 해당 강의 상세 페이지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5581319" y="1353264"/>
            <a:ext cx="56864" cy="5195454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84085"/>
            <a:ext cx="11173812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894503" y="5042647"/>
            <a:ext cx="5880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정보 수정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닉네임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수정 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버튼을 클릭하여 회원탈퇴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1" y="1353265"/>
            <a:ext cx="4755291" cy="368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30" y="1353263"/>
            <a:ext cx="4915018" cy="300358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04365" y="4711436"/>
            <a:ext cx="887506" cy="313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883497" y="3578863"/>
            <a:ext cx="1013012" cy="525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94405" y="462869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97" y="365691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97064" y="3081661"/>
            <a:ext cx="32291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51330" y="449339"/>
            <a:ext cx="6881104" cy="735013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1" y="5705719"/>
            <a:ext cx="1167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강의 제공 서비스를 통해 프로그래밍에 대한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관심과 의욕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고취시키고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과정에서 난이도에 따라 제공되는 강의를 거치며 높은 난이도의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구매율 상승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기대할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33" y="350995"/>
            <a:ext cx="1787341" cy="9316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1640679"/>
            <a:ext cx="3240741" cy="2225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433" y="1640679"/>
            <a:ext cx="3797966" cy="2216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89" y="1640679"/>
            <a:ext cx="3240926" cy="22164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51330" y="4262718"/>
            <a:ext cx="324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분류하여 원하는 분야의 프로그래밍을 배울 수 있는 강의 사이트를 컨셉으로 한다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1789" y="4262718"/>
            <a:ext cx="324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커리큘럼에 따라 진행하며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순서에 따라 다른 내용의 강의를 들을 수 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32248" y="4262718"/>
            <a:ext cx="379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페이지에서 구매한 강의와 강의에 대한 리뷰를 확인가능하다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계정에 대한 정보 수정 및 탈퇴도 가능하다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00953" y="2879258"/>
            <a:ext cx="4020671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팀원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1355" y="587843"/>
            <a:ext cx="8051511" cy="735012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122240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DB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Security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2519076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출력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4915911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분류 기능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7312748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 기능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9709584" y="1805103"/>
            <a:ext cx="2312894" cy="4125050"/>
          </a:xfrm>
          <a:prstGeom prst="roundRect">
            <a:avLst>
              <a:gd name="adj" fmla="val 1846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페이지</a:t>
            </a:r>
            <a:endParaRPr lang="en-US" altLang="ko-KR" sz="1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1355" y="1514074"/>
            <a:ext cx="146411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이영인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2928191" y="1514074"/>
            <a:ext cx="1488952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강동욱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0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49866" y="1514074"/>
            <a:ext cx="143927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권용범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7746700" y="1514074"/>
            <a:ext cx="1439275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양진구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0143536" y="1514074"/>
            <a:ext cx="1380593" cy="582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박수현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87506" y="3067517"/>
            <a:ext cx="6252882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프로젝트 구현 목표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0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70648" y="515378"/>
            <a:ext cx="9770316" cy="788987"/>
          </a:xfrm>
        </p:spPr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0648" y="1304365"/>
            <a:ext cx="10945906" cy="496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SpringBoot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수강신청 사이트 제작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신청사이트에 로그인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목록 페이지 제작 및 검색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강의 상세 페이지 호출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강의마다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개별적인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부여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상태에서만 사용할 수 있는 장바구니 기능 구현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담긴 강의 결제 기능 구현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내역을 서버로 추가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개발환경 및 사용 기술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, ERD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997</TotalTime>
  <Words>1429</Words>
  <Application>Microsoft Office PowerPoint</Application>
  <PresentationFormat>와이드스크린</PresentationFormat>
  <Paragraphs>450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Arial Unicode MS</vt:lpstr>
      <vt:lpstr>Open Sans</vt:lpstr>
      <vt:lpstr>Poppins</vt:lpstr>
      <vt:lpstr>마루 부리 중간</vt:lpstr>
      <vt:lpstr>Malgun Gothic</vt:lpstr>
      <vt:lpstr>Malgun Gothic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온라인 강의 사이트</vt:lpstr>
      <vt:lpstr>목차</vt:lpstr>
      <vt:lpstr>PowerPoint 프레젠테이션</vt:lpstr>
      <vt:lpstr>기획 의도 및 사이트 컨셉</vt:lpstr>
      <vt:lpstr>PowerPoint 프레젠테이션</vt:lpstr>
      <vt:lpstr>팀원 소개</vt:lpstr>
      <vt:lpstr>PowerPoint 프레젠테이션</vt:lpstr>
      <vt:lpstr>프로젝트 구현 목표</vt:lpstr>
      <vt:lpstr>PowerPoint 프레젠테이션</vt:lpstr>
      <vt:lpstr>개발환경 및 사용 기술</vt:lpstr>
      <vt:lpstr>PowerPoint 프레젠테이션</vt:lpstr>
      <vt:lpstr>PowerPoint 프레젠테이션</vt:lpstr>
      <vt:lpstr>페이지 구성도 -USER</vt:lpstr>
      <vt:lpstr>PowerPoint 프레젠테이션</vt:lpstr>
      <vt:lpstr>화면 및 기능 소개 – 메인 페이지</vt:lpstr>
      <vt:lpstr>화면 및 기능 소개 – 메인 페이지[API]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및 기능 소개 – 강의 상세 페이지</vt:lpstr>
      <vt:lpstr>화면 및 기능 소개 – 강의 상세 페이지</vt:lpstr>
      <vt:lpstr>PowerPoint 프레젠테이션</vt:lpstr>
      <vt:lpstr>화면 및 기능 소개 강의 리뷰</vt:lpstr>
      <vt:lpstr>화면 및 기능 소개 – 강의 리뷰 작성</vt:lpstr>
      <vt:lpstr>화면 및 기능 소개 – 수정 / 삭제</vt:lpstr>
      <vt:lpstr>PowerPoint 프레젠테이션</vt:lpstr>
      <vt:lpstr>화면 및 기능 소개 - 장바구니</vt:lpstr>
      <vt:lpstr>화면 및 기능 소개 - 장바구니</vt:lpstr>
      <vt:lpstr>화면 및 기능 소개 – 마이 페이지 (프로필) </vt:lpstr>
      <vt:lpstr>화면 및 기능 소개 – 마이 페이지(내 학습, 게시 글)</vt:lpstr>
      <vt:lpstr>화면 및 기능 소개 – 마이 페이지(구매 내역)</vt:lpstr>
      <vt:lpstr>화면 및 기능 소개 – 마이 페이지(프로필 수정)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강의 사이트(BE)</dc:title>
  <dc:creator>DongHun.KANG</dc:creator>
  <cp:lastModifiedBy>DongHun.KANG</cp:lastModifiedBy>
  <cp:revision>85</cp:revision>
  <dcterms:created xsi:type="dcterms:W3CDTF">2023-03-31T02:12:10Z</dcterms:created>
  <dcterms:modified xsi:type="dcterms:W3CDTF">2023-04-11T07:57:51Z</dcterms:modified>
</cp:coreProperties>
</file>